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203909" ContentType="image/png"/>
  <Default Extension="066345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11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e84513fdf01.65203909"/>
  <Relationship Id="rId3" Type="http://schemas.openxmlformats.org/officeDocument/2006/relationships/image" Target="../media/logo_673ce8452921c22.066345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91100"/>
          <a:chOff x="9525" y="9525"/>
          <a:chExt cx="9229725" cy="4991100"/>
        </a:xfrm>
      </p:grpSpPr>
      <p:pic>
        <p:nvPicPr>
          <p:cNvPr id="1" name="Definition of Pulmonary Hypertension" descr="Definition of Pulmonary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4229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o SD, Adusumalli S, Mazurek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tion of Pulmonary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2024-11-19T19:34:29Z</dcterms:created>
  <dcterms:modified xsi:type="dcterms:W3CDTF">2024-11-19T19:34:29Z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