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03909" ContentType="image/png"/>
  <Default Extension="066345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1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84513fdf01.65203909"/>
  <Relationship Id="rId3" Type="http://schemas.openxmlformats.org/officeDocument/2006/relationships/image" Target="../media/logo_673ce8452921c22.066345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Definition of Pulmonary Hypertension" descr="Definition of Pulmonary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SD, Adusumalli S, Mazurek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Pulmonary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2024-11-19T19:34:29Z</dcterms:created>
  <dcterms:modified xsi:type="dcterms:W3CDTF">2024-11-19T19:34:29Z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