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71129" ContentType="image/png"/>
  <Default Extension="069895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4890debb11.63171129"/>
  <Relationship Id="rId3" Type="http://schemas.openxmlformats.org/officeDocument/2006/relationships/image" Target="../media/logo_673cf4892113162.069895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thophysiology of Pulmonary Hypertension in Heart Failure" descr="Pathophysiology of Pulmonary Hypertensi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67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SD, Adusumalli S, Mazurek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y of Pulmonary Hypertensi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2024-11-19T20:26:49Z</dcterms:created>
  <dcterms:modified xsi:type="dcterms:W3CDTF">2024-11-19T20:26:49Z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