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621361" ContentType="image/png"/>
  <Default Extension="14797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b7b380a51.25621361"/>
  <Relationship Id="rId3" Type="http://schemas.openxmlformats.org/officeDocument/2006/relationships/image" Target="../media/logo_673cf5b7d968c42.14797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Representative Echocardiographic Manifestations of IpcPH and CpcPH" descr="Representative Echocardiographic Manifestations of IpcPH and CpcP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SD, Adusumalli S, Mazurek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ve Echocardiographic Manifestations of IpcPH and CpcP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2024-11-19T20:31:51Z</dcterms:created>
  <dcterms:modified xsi:type="dcterms:W3CDTF">2024-11-19T20:31:51Z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