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594415" ContentType="image/png"/>
  <Default Extension="95559606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608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e70f3115b41.81594415"/>
  <Relationship Id="rId3" Type="http://schemas.openxmlformats.org/officeDocument/2006/relationships/image" Target="../media/logo_673ce70f453b642.95559606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05350"/>
          <a:chOff x="9525" y="9525"/>
          <a:chExt cx="9229725" cy="4705350"/>
        </a:xfrm>
      </p:grpSpPr>
      <p:pic>
        <p:nvPicPr>
          <p:cNvPr id="1" name="Summary of Clinical Trials of Pulmonary Hypertension-specific" descr="Summary of Clinical Trials of Pulmonary Hypertension-specific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943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ao SD, Adusumalli S, Mazurek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ummary of Clinical Trials of Pulmonary Hypertension-specific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">
  <a:themeElements>
    <a:clrScheme name="Theme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2024-11-19T19:29:19Z</dcterms:created>
  <dcterms:modified xsi:type="dcterms:W3CDTF">2024-11-19T19:29:19Z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