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594415" ContentType="image/png"/>
  <Default Extension="955596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70f3115b41.81594415"/>
  <Relationship Id="rId3" Type="http://schemas.openxmlformats.org/officeDocument/2006/relationships/image" Target="../media/logo_673ce70f453b642.955596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Summary of Clinical Trials of Pulmonary Hypertension-specific" descr="Summary of Clinical Trials of Pulmonary Hypertension-specif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SD, Adusumalli S, Mazurek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linical Trials of Pulmonary Hypertension-specif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2024-11-19T19:29:19Z</dcterms:created>
  <dcterms:modified xsi:type="dcterms:W3CDTF">2024-11-19T19:29:19Z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