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425960" ContentType="image/png"/>
  <Default Extension="176262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7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29c32e9571.88425960"/>
  <Relationship Id="rId3" Type="http://schemas.openxmlformats.org/officeDocument/2006/relationships/image" Target="../media/logo_673cf29c3712542.176262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48325"/>
          <a:chOff x="9525" y="9525"/>
          <a:chExt cx="9229725" cy="5648325"/>
        </a:xfrm>
      </p:grpSpPr>
      <p:pic>
        <p:nvPicPr>
          <p:cNvPr id="1" name="Summary of Clinical Trials of Pulmonary Hypertension-specific Therapy" descr="Summary of Clinical Trials of Pulmonary Hypertension-specific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86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o SD, Adusumalli S, Mazurek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linical Trials of Pulmonary Hypertension-specific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2024-11-19T20:18:36Z</dcterms:created>
  <dcterms:modified xsi:type="dcterms:W3CDTF">2024-11-19T20:18:36Z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