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425960" ContentType="image/png"/>
  <Default Extension="176262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9c32e9571.88425960"/>
  <Relationship Id="rId3" Type="http://schemas.openxmlformats.org/officeDocument/2006/relationships/image" Target="../media/logo_673cf29c3712542.176262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Summary of Clinical Trials of Pulmonary Hypertension-specific Therapy" descr="Summary of Clinical Trials of Pulmonary Hypertension-specific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o SD, Adusumalli S, Mazurek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linical Trials of Pulmonary Hypertension-specific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2024-11-19T20:18:36Z</dcterms:created>
  <dcterms:modified xsi:type="dcterms:W3CDTF">2024-11-19T20:18:36Z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