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464651" ContentType="image/png"/>
  <Default Extension="523507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13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e91bbef5a01.44464651"/>
  <Relationship Id="rId3" Type="http://schemas.openxmlformats.org/officeDocument/2006/relationships/image" Target="../media/logo_673ce91bd6ed422.523507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29000"/>
          <a:chOff x="9525" y="9525"/>
          <a:chExt cx="9229725" cy="3429000"/>
        </a:xfrm>
      </p:grpSpPr>
      <p:pic>
        <p:nvPicPr>
          <p:cNvPr id="1" name="Efficacy and Safety of Catheter Ablation for Persistent AF" descr="Efficacy and Safety of Catheter Ablation for Persistent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667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jesuriya N, Papageorgiou N, Maclean E, Saberwal B, Ahsan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fficacy and Safety of Catheter Ablation for Persistent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1):8–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2024-11-19T19:38:03Z</dcterms:created>
  <dcterms:modified xsi:type="dcterms:W3CDTF">2024-11-19T19:38:03Z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