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797968" ContentType="image/png"/>
  <Default Extension="449523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60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b86aaa2951.41797968"/>
  <Relationship Id="rId3" Type="http://schemas.openxmlformats.org/officeDocument/2006/relationships/image" Target="../media/logo_673cfb86bd1d552.449523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686050"/>
          <a:chOff x="9525" y="9525"/>
          <a:chExt cx="9229725" cy="2686050"/>
        </a:xfrm>
      </p:grpSpPr>
      <p:pic>
        <p:nvPicPr>
          <p:cNvPr id="1" name="Efficacy and Safety of Convergent Ablation" descr="Efficacy and Safety of Convergent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924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jesuriya N, Papageorgiou N, Maclean E, Saberwal B, Ahsan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fficacy and Safety of Convergent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1):8–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2024-11-19T20:56:38Z</dcterms:created>
  <dcterms:modified xsi:type="dcterms:W3CDTF">2024-11-19T20:56:38Z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