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176011" ContentType="image/png"/>
  <Default Extension="133195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1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8c6b0f7621.28176011"/>
  <Relationship Id="rId3" Type="http://schemas.openxmlformats.org/officeDocument/2006/relationships/image" Target="../media/logo_673ce8c6c912102.133195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Hub and Spoke Model of AF Services in the UK" descr="The Hub and Spoke Model of AF Services in the U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Papageorgiou N, Maclean E, Saberwal B, Ahsan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Hub and Spoke Model of AF Services in the U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1):8–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2024-11-19T19:36:38Z</dcterms:created>
  <dcterms:modified xsi:type="dcterms:W3CDTF">2024-11-19T19:36:38Z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