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442332" ContentType="image/png"/>
  <Default Extension="912392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a0dc3d531.52442332"/>
  <Relationship Id="rId3" Type="http://schemas.openxmlformats.org/officeDocument/2006/relationships/image" Target="../media/logo_673cf7a10c10c82.912392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Overview of the Main Randomised" descr="Overview of the Main Randomi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ninc I, Milicic D, Cike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the Main Randomis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2024-11-19T20:40:01Z</dcterms:created>
  <dcterms:modified xsi:type="dcterms:W3CDTF">2024-11-19T20:40:01Z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