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6387115" ContentType="image/png"/>
  <Default Extension="014080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07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e6ca3fa3b91.96387115"/>
  <Relationship Id="rId3" Type="http://schemas.openxmlformats.org/officeDocument/2006/relationships/image" Target="../media/logo_673ce6ca488c642.014080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91250"/>
          <a:chOff x="9525" y="9525"/>
          <a:chExt cx="9229725" cy="6191250"/>
        </a:xfrm>
      </p:grpSpPr>
      <p:pic>
        <p:nvPicPr>
          <p:cNvPr id="1" name="High-flow Nasal Cannula Oxygenation Device" descr="High-flow Nasal Cannula Oxygenation Devi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38775" cy="5429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li AS, Nunna KR, Howard C, Herlihy JP, Guntupalli K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igh-flow Nasal Cannula Oxygenation Devi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2024-11-19T19:28:10Z</dcterms:created>
  <dcterms:modified xsi:type="dcterms:W3CDTF">2024-11-19T19:28:10Z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