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87115" ContentType="image/png"/>
  <Default Extension="014080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6ca3fa3b91.96387115"/>
  <Relationship Id="rId3" Type="http://schemas.openxmlformats.org/officeDocument/2006/relationships/image" Target="../media/logo_673ce6ca488c642.014080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High-flow Nasal Cannula Oxygenation Device" descr="High-flow Nasal Cannula Oxygenation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Nunna KR, Howard C, Herlihy JP, Guntupalli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flow Nasal Cannula Oxygenation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2024-11-19T19:28:10Z</dcterms:created>
  <dcterms:modified xsi:type="dcterms:W3CDTF">2024-11-19T19:28:10Z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