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5919482" ContentType="image/png"/>
  <Default Extension="742149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75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a352ed8c51.25919482"/>
  <Relationship Id="rId3" Type="http://schemas.openxmlformats.org/officeDocument/2006/relationships/image" Target="../media/logo_673cda353470362.742149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hest X-ray Showing Diffuse Bilateral Ground Glass Opacities" descr="Chest X-ray Showing Diffuse Bilateral Ground Glass Opacit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530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li AS, Nunna KR, Howard C, Herlihy JP, Guntupalli K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est X-ray Showing Diffuse Bilateral Ground Glass Opacit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0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2024-11-19T18:34:29Z</dcterms:created>
  <dcterms:modified xsi:type="dcterms:W3CDTF">2024-11-19T18:34:29Z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