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253216" ContentType="image/png"/>
  <Default Extension="474347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68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7719814b81.22253216"/>
  <Relationship Id="rId3" Type="http://schemas.openxmlformats.org/officeDocument/2006/relationships/image" Target="../media/logo_673cd771ac30e72.474347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00775"/>
          <a:chOff x="9525" y="9525"/>
          <a:chExt cx="9229725" cy="6200775"/>
        </a:xfrm>
      </p:grpSpPr>
      <p:pic>
        <p:nvPicPr>
          <p:cNvPr id="1" name="Impact of Antiplatelet and Anticoagulant Strategies" descr="Impact of Antiplatelet and Anticoagulant Strateg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95925" cy="5438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eco A, Capodann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act of Antiplatelet and Anticoagulant Strateg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2024-11-19T18:22:41Z</dcterms:created>
  <dcterms:modified xsi:type="dcterms:W3CDTF">2024-11-19T18:22:41Z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