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253216" ContentType="image/png"/>
  <Default Extension="474347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719814b81.22253216"/>
  <Relationship Id="rId3" Type="http://schemas.openxmlformats.org/officeDocument/2006/relationships/image" Target="../media/logo_673cd771ac30e72.474347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Impact of Antiplatelet and Anticoagulant Strategies" descr="Impact of Antiplatelet and Anticoagulant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95925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Antiplatelet and Anticoagulant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2024-11-19T18:22:41Z</dcterms:created>
  <dcterms:modified xsi:type="dcterms:W3CDTF">2024-11-19T18:22:41Z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