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167600" ContentType="image/png"/>
  <Default Extension="932032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7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b221e1ef31.44167600"/>
  <Relationship Id="rId3" Type="http://schemas.openxmlformats.org/officeDocument/2006/relationships/image" Target="../media/logo_673cdb223650232.932032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95925"/>
          <a:chOff x="9525" y="9525"/>
          <a:chExt cx="9229725" cy="5495925"/>
        </a:xfrm>
      </p:grpSpPr>
      <p:pic>
        <p:nvPicPr>
          <p:cNvPr id="1" name="Societal Guideline Recommendations" descr="Societal Guideline Recommend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33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eco A, Capodanno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cietal Guideline Recommend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2024-11-19T18:38:26Z</dcterms:created>
  <dcterms:modified xsi:type="dcterms:W3CDTF">2024-11-19T18:38:26Z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