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167600" ContentType="image/png"/>
  <Default Extension="93203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221e1ef31.44167600"/>
  <Relationship Id="rId3" Type="http://schemas.openxmlformats.org/officeDocument/2006/relationships/image" Target="../media/logo_673cdb223650232.93203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Societal Guideline Recommendations" descr="Societal Guideline Recommend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cietal Guideline Recommend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2024-11-19T18:38:26Z</dcterms:created>
  <dcterms:modified xsi:type="dcterms:W3CDTF">2024-11-19T18:38:26Z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