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91717" ContentType="image/png"/>
  <Default Extension="37624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f4ca06841.49991717"/>
  <Relationship Id="rId3" Type="http://schemas.openxmlformats.org/officeDocument/2006/relationships/image" Target="../media/logo_673cd7f4e4be972.37624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Published Studies Evaluating Anticoagulant" descr="Published Studies Evaluating Anticoagula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blished Studies Evaluating Anticoagula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2024-11-19T18:24:52Z</dcterms:created>
  <dcterms:modified xsi:type="dcterms:W3CDTF">2024-11-19T18:24:52Z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