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966131" ContentType="image/png"/>
  <Default Extension="932432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8041b3841.08966131"/>
  <Relationship Id="rId3" Type="http://schemas.openxmlformats.org/officeDocument/2006/relationships/image" Target="../media/logo_673cdb806001f72.932432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Design of Ongoing Trials Involving Transcatheter" descr="Design of Ongoing Trials Involving Trans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 of Ongoing Trials Involving Trans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2024-11-19T18:40:00Z</dcterms:created>
  <dcterms:modified xsi:type="dcterms:W3CDTF">2024-11-19T18:40:00Z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