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472267" ContentType="image/png"/>
  <Default Extension="328766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bcc76aa11.11472267"/>
  <Relationship Id="rId3" Type="http://schemas.openxmlformats.org/officeDocument/2006/relationships/image" Target="../media/logo_673cd7bce19e732.328766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Design of Ongoing Trials Involving TAVI Patients" descr="Design of Ongoing Trials Involving TAVI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of Ongoing Trials Involving TAVI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2024-11-19T18:23:56Z</dcterms:created>
  <dcterms:modified xsi:type="dcterms:W3CDTF">2024-11-19T18:23:56Z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