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680724" ContentType="image/png"/>
  <Default Extension="996949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a84554931.84680724"/>
  <Relationship Id="rId3" Type="http://schemas.openxmlformats.org/officeDocument/2006/relationships/image" Target="../media/logo_673cdba85879022.996949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thway of Precision Medicine" descr="Pathway of Precision Medic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43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kken TW, Ribeiro JM, De Jaegere PP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way of Precision Medic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2024-11-19T18:40:40Z</dcterms:created>
  <dcterms:modified xsi:type="dcterms:W3CDTF">2024-11-19T18:40:40Z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