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433642" ContentType="image/png"/>
  <Default Extension="370948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78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b6cb184001.09433642"/>
  <Relationship Id="rId3" Type="http://schemas.openxmlformats.org/officeDocument/2006/relationships/image" Target="../media/logo_673cdb6cc76e632.370948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Demographic and Procedural Outcomes in Patients" descr="Demographic and Procedural Outcomes in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290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imaraes L, del Val D, Bergeron S, O’Connor K, Bernier M, Rodés-Cabau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mographic and Procedural Outcomes in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2024-11-19T18:39:40Z</dcterms:created>
  <dcterms:modified xsi:type="dcterms:W3CDTF">2024-11-19T18:39:40Z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