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741618" ContentType="image/png"/>
  <Default Extension="774022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cfcc82f851.84741618"/>
  <Relationship Id="rId3" Type="http://schemas.openxmlformats.org/officeDocument/2006/relationships/image" Target="../media/logo_673cdcfcdd69b62.774022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72100"/>
          <a:chOff x="9525" y="9525"/>
          <a:chExt cx="9229725" cy="5372100"/>
        </a:xfrm>
      </p:grpSpPr>
      <p:pic>
        <p:nvPicPr>
          <p:cNvPr id="1" name="Radiological Improvement after Atrial Septostomy in a Patient" descr="Radiological Improvement after Atrial Septostomy in a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maraes L, del Val D, Bergeron S, O’Connor K, Bernier M, Rodés-Caba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ological Improvement after Atrial Septostomy in a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2024-11-19T18:46:20Z</dcterms:created>
  <dcterms:modified xsi:type="dcterms:W3CDTF">2024-11-19T18:46:20Z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