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2429218" ContentType="image/png"/>
  <Default Extension="6820318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579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cdbfec9f5461.12429218"/>
  <Relationship Id="rId3" Type="http://schemas.openxmlformats.org/officeDocument/2006/relationships/image" Target="../media/logo_673cdbfeef3d222.6820318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629150"/>
          <a:chOff x="9525" y="9525"/>
          <a:chExt cx="9229725" cy="4629150"/>
        </a:xfrm>
      </p:grpSpPr>
      <p:pic>
        <p:nvPicPr>
          <p:cNvPr id="1" name="Devices used for Interatrial Shunting in Patients with Chronic Heart Failure" descr="Devices used for Interatrial Shunting in Patients with Chronic Heart Fail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8671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uimaraes L, del Val D, Bergeron S, O’Connor K, Bernier M, Rodés-Cabau 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evices used for Interatrial Shunting in Patients with Chronic Heart Failur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0;15:e1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19.0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2024-11-19T18:42:06Z</dcterms:created>
  <dcterms:modified xsi:type="dcterms:W3CDTF">2024-11-19T18:42:06Z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