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885472" ContentType="image/png"/>
  <Default Extension="697581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7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94758d2b31.16885472"/>
  <Relationship Id="rId3" Type="http://schemas.openxmlformats.org/officeDocument/2006/relationships/image" Target="../media/logo_673cd9477a5ad62.697581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Baseline, Procedural Characteristics and Clinical Outcomes" descr="Baseline, Procedural Characteristics and Clinical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uimaraes L, del Val D, Bergeron S, O’Connor K, Bernier M, Rodés-Cabau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seline, Procedural Characteristics and Clinical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2024-11-19T18:30:31Z</dcterms:created>
  <dcterms:modified xsi:type="dcterms:W3CDTF">2024-11-19T18:30:31Z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