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702118" ContentType="image/png"/>
  <Default Extension="408118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80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c24b37e421.74702118"/>
  <Relationship Id="rId3" Type="http://schemas.openxmlformats.org/officeDocument/2006/relationships/image" Target="../media/logo_673cdc24c4f2e22.408118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10150"/>
          <a:chOff x="9525" y="9525"/>
          <a:chExt cx="9229725" cy="5010150"/>
        </a:xfrm>
      </p:grpSpPr>
      <p:pic>
        <p:nvPicPr>
          <p:cNvPr id="1" name="Clinical Events up to 3-year Follow-up" descr="Clinical Events up to 3-year Follow-u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48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imaraes L, del Val D, Bergeron S, O’Connor K, Bernier M, Rodés-Cabau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Events up to 3-year Follow-u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2024-11-19T18:42:44Z</dcterms:created>
  <dcterms:modified xsi:type="dcterms:W3CDTF">2024-11-19T18:42:44Z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