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02118" ContentType="image/png"/>
  <Default Extension="40811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8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c24b37e421.74702118"/>
  <Relationship Id="rId3" Type="http://schemas.openxmlformats.org/officeDocument/2006/relationships/image" Target="../media/logo_673cdc24c4f2e22.40811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Clinical Events up to 3-year Follow-up" descr="Clinical Events up to 3-year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maraes L, del Val D, Bergeron S, O’Connor K, Bernier M, Rodés-Cabau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Events up to 3-year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2024-11-19T18:42:44Z</dcterms:created>
  <dcterms:modified xsi:type="dcterms:W3CDTF">2024-11-19T18:42:44Z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