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776796" ContentType="image/png"/>
  <Default Extension="366155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2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d93ef6b021.88776796"/>
  <Relationship Id="rId3" Type="http://schemas.openxmlformats.org/officeDocument/2006/relationships/image" Target="../media/logo_673cbd94126ad02.366155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38775"/>
          <a:chOff x="9525" y="9525"/>
          <a:chExt cx="9229725" cy="5438775"/>
        </a:xfrm>
      </p:grpSpPr>
      <p:pic>
        <p:nvPicPr>
          <p:cNvPr id="1" name="Forest Plot of the Odds Ratios for 1-year Mortality" descr="Forest Plot of the Odds Ratios for 1-year Morta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800725" cy="4676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-Genís A, Muñoz-Guijosa C, Santiago-Vacas E, Montero S, García-García C, Codina P, Núñez J, Lupó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est Plot of the Odds Ratios for 1-year Morta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2024-11-19T16:32:20Z</dcterms:created>
  <dcterms:modified xsi:type="dcterms:W3CDTF">2024-11-19T16:32:20Z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