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171948" ContentType="image/png"/>
  <Default Extension="805071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5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ec90fc5c31.78171948"/>
  <Relationship Id="rId3" Type="http://schemas.openxmlformats.org/officeDocument/2006/relationships/image" Target="../media/logo_673cbec91f00862.805071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Kaplan–Meier Analysis of Freedom" descr="Kaplan–Meier Analysis of Freedo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19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és-Genís A, Muñoz-Guijosa C, Santiago-Vacas E, Montero S, García-García C, Codina P, Núñez J, Lupó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lan–Meier Analysis of Freedo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2024-11-19T16:37:29Z</dcterms:created>
  <dcterms:modified xsi:type="dcterms:W3CDTF">2024-11-19T16:37:29Z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