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711300" ContentType="image/png"/>
  <Default Extension="482464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4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9f7644c01.82711300"/>
  <Relationship Id="rId3" Type="http://schemas.openxmlformats.org/officeDocument/2006/relationships/image" Target="../media/logo_673cbe9f8cd1162.482464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48325"/>
          <a:chOff x="9525" y="9525"/>
          <a:chExt cx="9229725" cy="5648325"/>
        </a:xfrm>
      </p:grpSpPr>
      <p:pic>
        <p:nvPicPr>
          <p:cNvPr id="1" name="Randomisation and Patient Flow in the CIRCA-DOSE Study" descr="Randomisation and Patient Flow in the CIRCA-DOSE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86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, Verma A, Macle L, Deyell MW, Khairy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sation and Patient Flow in the CIRCA-DOSE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1):3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2024-11-19T16:36:47Z</dcterms:created>
  <dcterms:modified xsi:type="dcterms:W3CDTF">2024-11-19T16:36:47Z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