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386151" ContentType="image/png"/>
  <Default Extension="672224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ceb1ecda41.52386151"/>
  <Relationship Id="rId3" Type="http://schemas.openxmlformats.org/officeDocument/2006/relationships/image" Target="../media/logo_673cbceb328bc02.672224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Tachyarrhythmia and EventFree Survival After Ablation" descr="Tachyarrhythmia and EventFree Survival After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848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, Verma A, Macle L, Deyell MW, Khair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chyarrhythmia and EventFree Survival After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1):3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2024-11-19T16:29:31Z</dcterms:created>
  <dcterms:modified xsi:type="dcterms:W3CDTF">2024-11-19T16:29:31Z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