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386151" ContentType="image/png"/>
  <Default Extension="672224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0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ceb1ecda41.52386151"/>
  <Relationship Id="rId3" Type="http://schemas.openxmlformats.org/officeDocument/2006/relationships/image" Target="../media/logo_673cbceb328bc02.672224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10225"/>
          <a:chOff x="9525" y="9525"/>
          <a:chExt cx="9229725" cy="5610225"/>
        </a:xfrm>
      </p:grpSpPr>
      <p:pic>
        <p:nvPicPr>
          <p:cNvPr id="1" name="Tachyarrhythmia and EventFree Survival After Ablation" descr="Tachyarrhythmia and EventFree Survival After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48300" cy="4848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drade JG, Verma A, Macle L, Deyell MW, Khairy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chyarrhythmia and EventFree Survival After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1):3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2024-11-19T16:29:31Z</dcterms:created>
  <dcterms:modified xsi:type="dcterms:W3CDTF">2024-11-19T16:29:31Z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