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81459" ContentType="image/png"/>
  <Default Extension="85328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6a020f671.38781459"/>
  <Relationship Id="rId3" Type="http://schemas.openxmlformats.org/officeDocument/2006/relationships/image" Target="../media/logo_673cbb6a060ee72.85328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F Burden Before and After Ablation" descr="AF Burden Before and Af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Verma A, Macle L, Deyell MW, Khair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Burden Before and Af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3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2024-11-19T16:23:06Z</dcterms:created>
  <dcterms:modified xsi:type="dcterms:W3CDTF">2024-11-19T16:23:06Z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