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8781459" ContentType="image/png"/>
  <Default Extension="8532834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4965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bb6a020f671.38781459"/>
  <Relationship Id="rId3" Type="http://schemas.openxmlformats.org/officeDocument/2006/relationships/image" Target="../media/logo_673cbb6a060ee72.8532834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AF Burden Before and After Ablation" descr="AF Burden Before and After Abl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8006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ndrade JG, Verma A, Macle L, Deyell MW, Khairy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F Burden Before and After Abl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0;9(1):34–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9.1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4">
  <a:themeElements>
    <a:clrScheme name="Theme8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2024-11-19T16:23:06Z</dcterms:created>
  <dcterms:modified xsi:type="dcterms:W3CDTF">2024-11-19T16:23:06Z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