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944184" ContentType="image/png"/>
  <Default Extension="171643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b0b1ea961.49944184"/>
  <Relationship Id="rId3" Type="http://schemas.openxmlformats.org/officeDocument/2006/relationships/image" Target="../media/logo_673cbeb0c01f672.171643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Fluoroscopy Duration" descr="Fluoroscopy Du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, Verma A, Macle L, Deyell MW, Khair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y Du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1):3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2024-11-19T16:37:04Z</dcterms:created>
  <dcterms:modified xsi:type="dcterms:W3CDTF">2024-11-19T16:37:04Z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