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118521" ContentType="image/png"/>
  <Default Extension="633121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3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08b7d8671.33118521"/>
  <Relationship Id="rId3" Type="http://schemas.openxmlformats.org/officeDocument/2006/relationships/image" Target="../media/logo_673cbe08d5b1422.633121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71875"/>
          <a:chOff x="9525" y="9525"/>
          <a:chExt cx="9229725" cy="3571875"/>
        </a:xfrm>
      </p:grpSpPr>
      <p:pic>
        <p:nvPicPr>
          <p:cNvPr id="1" name="AF Reduction but Failed Primary Outcome" descr="AF Reduction but Failed Primary Outc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Verma A, Macle L, Deyell MW, Khair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F Reduction but Failed Primary Outc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1):3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2024-11-19T16:34:16Z</dcterms:created>
  <dcterms:modified xsi:type="dcterms:W3CDTF">2024-11-19T16:34:16Z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