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047345" ContentType="image/png"/>
  <Default Extension="868318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4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56498c311.99047345"/>
  <Relationship Id="rId3" Type="http://schemas.openxmlformats.org/officeDocument/2006/relationships/image" Target="../media/logo_673cbe566058812.868318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Coronary Angiogram Showing Severe Coronary Artery Spasm" descr="Coronary Angiogram Showing Severe Coronary Artery Spas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19675" cy="3533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e YX, Kanji R, Gati S, Gorog D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onary Angiogram Showing Severe Coronary Artery Spas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2024-11-19T16:35:34Z</dcterms:created>
  <dcterms:modified xsi:type="dcterms:W3CDTF">2024-11-19T16:35:34Z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