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73120" ContentType="image/png"/>
  <Default Extension="753355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c06441f0311.19973120"/>
  <Relationship Id="rId3" Type="http://schemas.openxmlformats.org/officeDocument/2006/relationships/image" Target="../media/logo_673cc0645ca8672.753355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57725"/>
          <a:chOff x="9525" y="9525"/>
          <a:chExt cx="9229725" cy="4657725"/>
        </a:xfrm>
      </p:grpSpPr>
      <p:pic>
        <p:nvPicPr>
          <p:cNvPr id="1" name="Coronary Angiogram from a Patient Presenting" descr="Coronary Angiogram from a Patient Presen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81575" cy="3895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e YX, Kanji R, Gati S, Gorog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ngiogram from a Patient Presen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2024-11-19T16:44:20Z</dcterms:created>
  <dcterms:modified xsi:type="dcterms:W3CDTF">2024-11-19T16:44:20Z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