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682412" ContentType="image/png"/>
  <Default Extension="966619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50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06576f7341.60682412"/>
  <Relationship Id="rId3" Type="http://schemas.openxmlformats.org/officeDocument/2006/relationships/image" Target="../media/logo_673cd06591bb372.966619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53100"/>
          <a:chOff x="9525" y="9525"/>
          <a:chExt cx="9229725" cy="5753100"/>
        </a:xfrm>
      </p:grpSpPr>
      <p:pic>
        <p:nvPicPr>
          <p:cNvPr id="1" name="Investigative Algorithm for ST-Elevation" descr="Investigative Algorithm for ST-Elev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991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e YX, Kanji R, Gati S, Gorog 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vestigative Algorithm for ST-Elev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2024-11-19T17:52:37Z</dcterms:created>
  <dcterms:modified xsi:type="dcterms:W3CDTF">2024-11-19T17:52:37Z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