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392714" ContentType="image/png"/>
  <Default Extension="993499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2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de19c16321.48392714"/>
  <Relationship Id="rId3" Type="http://schemas.openxmlformats.org/officeDocument/2006/relationships/image" Target="../media/logo_673cbde1b210942.993499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05525"/>
          <a:chOff x="9525" y="9525"/>
          <a:chExt cx="9229725" cy="6105525"/>
        </a:xfrm>
      </p:grpSpPr>
      <p:pic>
        <p:nvPicPr>
          <p:cNvPr id="1" name="Cardiac Magnetic Resonance Images of Differentials for Patients" descr="Cardiac Magnetic Resonance Images of Differentials for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343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e YX, Kanji R, Gati S, Gorog 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Magnetic Resonance Images of Differentials for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2024-11-19T16:33:37Z</dcterms:created>
  <dcterms:modified xsi:type="dcterms:W3CDTF">2024-11-19T16:33:37Z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