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639761" ContentType="image/png"/>
  <Default Extension="566849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1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d391bc9b91.47639761"/>
  <Relationship Id="rId3" Type="http://schemas.openxmlformats.org/officeDocument/2006/relationships/image" Target="../media/logo_673cbd393342d22.566849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Main Studies Reporting on the Diuretic-associated Risk of Skin Cancer" descr="Main Studies Reporting on the Diuretic-associated Risk of Skin Cancer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ttistoni A, Volpe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in Studies Reporting on the Diuretic-associated Risk of Skin Cancer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2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9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2024-11-19T16:30:49Z</dcterms:created>
  <dcterms:modified xsi:type="dcterms:W3CDTF">2024-11-19T16:30:49Z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