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778949" ContentType="image/png"/>
  <Default Extension="9724062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96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b4938d2e01.27778949"/>
  <Relationship Id="rId3" Type="http://schemas.openxmlformats.org/officeDocument/2006/relationships/image" Target="../media/logo_673cbb495398942.9724062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81375"/>
          <a:chOff x="9525" y="9525"/>
          <a:chExt cx="9229725" cy="3381375"/>
        </a:xfrm>
      </p:grpSpPr>
      <p:pic>
        <p:nvPicPr>
          <p:cNvPr id="1" name="Main Results from Studies Reporting on the Angiotensin" descr="Main Results from Studies Reporting on the Angiotensi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619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ttistoni A, Volpe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in Results from Studies Reporting on the Angiotensi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2024-11-19T16:22:33Z</dcterms:created>
  <dcterms:modified xsi:type="dcterms:W3CDTF">2024-11-19T16:22:33Z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