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364689" ContentType="image/png"/>
  <Default Extension="616584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02960bce01.44364689"/>
  <Relationship Id="rId3" Type="http://schemas.openxmlformats.org/officeDocument/2006/relationships/image" Target="../media/logo_673cc029846c442.616584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52975"/>
          <a:chOff x="9525" y="9525"/>
          <a:chExt cx="9229725" cy="4752975"/>
        </a:xfrm>
      </p:grpSpPr>
      <p:pic>
        <p:nvPicPr>
          <p:cNvPr id="1" name="Conventional Double Kissing Crush Steps" descr="Conventional Double Kissing Crush St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90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varr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ventional Double Kissing Crush Ste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2024-11-19T16:43:21Z</dcterms:created>
  <dcterms:modified xsi:type="dcterms:W3CDTF">2024-11-19T16:43:21Z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