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867828" ContentType="image/png"/>
  <Default Extension="991989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b6929d1e61.84867828"/>
  <Relationship Id="rId3" Type="http://schemas.openxmlformats.org/officeDocument/2006/relationships/image" Target="../media/logo_673cbb695252472.991989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91125"/>
          <a:chOff x="9525" y="9525"/>
          <a:chExt cx="9229725" cy="5191125"/>
        </a:xfrm>
      </p:grpSpPr>
      <p:pic>
        <p:nvPicPr>
          <p:cNvPr id="1" name="Limitations of the Conventional Double Kissing Crush" descr="Limitations of the Conventional Double Kissing Crus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29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varr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itations of the Conventional Double Kissing Crus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2024-11-19T16:23:05Z</dcterms:created>
  <dcterms:modified xsi:type="dcterms:W3CDTF">2024-11-19T16:23:05Z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