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66900" ContentType="image/png"/>
  <Default Extension="447061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9974459a51.70566900"/>
  <Relationship Id="rId3" Type="http://schemas.openxmlformats.org/officeDocument/2006/relationships/image" Target="../media/logo_673cc9975fd8802.447061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Proximal Side Optimization Modification of Double Kissing Crush Steps" descr="Proximal Side Optimization Modification of Double Kissing Crush St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varr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ximal Side Optimization Modification of Double Kissing Crush Ste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2024-11-19T17:23:35Z</dcterms:created>
  <dcterms:modified xsi:type="dcterms:W3CDTF">2024-11-19T17:23:35Z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