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958669" ContentType="image/png"/>
  <Default Extension="31774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04dce15f01.87958669"/>
  <Relationship Id="rId3" Type="http://schemas.openxmlformats.org/officeDocument/2006/relationships/image" Target="../media/logo_673cc04dd0d2f42.31774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Uses of Intravascular Ultrasound When Guiding Percutaneous Coronary Intervention" descr="Uses of Intravascular Ultrasound When Guiding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o XF, Kong XQ, Zuo GF, Wang ZM, Ge Z, Zh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s of Intravascular Ultrasound When Guiding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2024-11-19T16:43:57Z</dcterms:created>
  <dcterms:modified xsi:type="dcterms:W3CDTF">2024-11-19T16:43:57Z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