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7402754" ContentType="image/png"/>
  <Default Extension="7136188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09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c08ddb5e461.07402754"/>
  <Relationship Id="rId3" Type="http://schemas.openxmlformats.org/officeDocument/2006/relationships/image" Target="../media/logo_673cc08e03ddc02.7136188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Common Morphologies of Intravascular Ultrasound" descr="Common Morphologies of Intravascular Ultras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8957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ao XF, Kong XQ, Zuo GF, Wang ZM, Ge Z, Zhang J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mon Morphologies of Intravascular Ultrasoun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0;14:e0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0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5">
  <a:themeElements>
    <a:clrScheme name="Theme7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2024-11-19T16:45:02Z</dcterms:created>
  <dcterms:modified xsi:type="dcterms:W3CDTF">2024-11-19T16:45:02Z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