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4132477" ContentType="image/png"/>
  <Default Extension="3343495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499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bc5ef05cc71.04132477"/>
  <Relationship Id="rId3" Type="http://schemas.openxmlformats.org/officeDocument/2006/relationships/image" Target="../media/logo_673cbc5f0905262.3343495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924550"/>
          <a:chOff x="9525" y="9525"/>
          <a:chExt cx="9229725" cy="5924550"/>
        </a:xfrm>
      </p:grpSpPr>
      <p:pic>
        <p:nvPicPr>
          <p:cNvPr id="1" name="Intravascular Ultrasound-guided Drug-eluting Stents Implantation" descr="Intravascular Ultrasound-guided Drug-eluting Stents Implan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1625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ao XF, Kong XQ, Zuo GF, Wang ZM, Ge Z, Zhang J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Intravascular Ultrasound-guided Drug-eluting Stents Implant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0;14:e0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0.0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2024-11-19T16:27:11Z</dcterms:created>
  <dcterms:modified xsi:type="dcterms:W3CDTF">2024-11-19T16:27:11Z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