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7828977" ContentType="image/png"/>
  <Default Extension="2251126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05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befedc31f91.87828977"/>
  <Relationship Id="rId3" Type="http://schemas.openxmlformats.org/officeDocument/2006/relationships/image" Target="../media/logo_673cbeff0364f62.2251126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10000"/>
          <a:chOff x="9525" y="9525"/>
          <a:chExt cx="9229725" cy="3810000"/>
        </a:xfrm>
      </p:grpSpPr>
      <p:pic>
        <p:nvPicPr>
          <p:cNvPr id="1" name="Key Randomized Trials of Intravascular Ultrasound" descr="Key Randomized Trials of Intravascular Ultras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048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ao XF, Kong XQ, Zuo GF, Wang ZM, Ge Z, Zhang J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ey Randomized Trials of Intravascular Ultrasoun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0;14:e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0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2024-11-19T16:38:23Z</dcterms:created>
  <dcterms:modified xsi:type="dcterms:W3CDTF">2024-11-19T16:38:23Z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