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6904185" ContentType="image/png"/>
  <Default Extension="9413968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10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c0d9834b291.06904185"/>
  <Relationship Id="rId3" Type="http://schemas.openxmlformats.org/officeDocument/2006/relationships/image" Target="../media/logo_673cc0d99e18692.9413968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91025"/>
          <a:chOff x="9525" y="9525"/>
          <a:chExt cx="9229725" cy="4391025"/>
        </a:xfrm>
      </p:grpSpPr>
      <p:pic>
        <p:nvPicPr>
          <p:cNvPr id="1" name="Impact of a Pandemic on the Conduct of Cardiovascular Clinical Trials" descr="Impact of a Pandemic on the Conduct of Cardiovascular Clinical Tria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67300" cy="3629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pitzer E, Ren B, Brugts JJ, Daemen J, McFadden E, Tijssen JG, Van Mieghem N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mpact of a Pandemic on the Conduct of Cardiovascular Clinical Tria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2024-11-19T16:46:17Z</dcterms:created>
  <dcterms:modified xsi:type="dcterms:W3CDTF">2024-11-19T16:46:17Z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