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04185" ContentType="image/png"/>
  <Default Extension="94139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1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d9834b291.06904185"/>
  <Relationship Id="rId3" Type="http://schemas.openxmlformats.org/officeDocument/2006/relationships/image" Target="../media/logo_673cc0d99e18692.94139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Impact of a Pandemic on the Conduct of Cardiovascular Clinical Trials" descr="Impact of a Pandemic on the Conduct of Cardiovascular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67300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Brugts JJ, Daemen J, McFadden E, Tijssen J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a Pandemic on the Conduct of Cardiovascular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2024-11-19T16:46:17Z</dcterms:created>
  <dcterms:modified xsi:type="dcterms:W3CDTF">2024-11-19T16:46:17Z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