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537520" ContentType="image/png"/>
  <Default Extension="17637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b481efb41.68537520"/>
  <Relationship Id="rId3" Type="http://schemas.openxmlformats.org/officeDocument/2006/relationships/image" Target="../media/logo_673cbbb49e3a702.17637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Recommendations for Cardiovascular Clinical Trials During a Pandemic" descr="Recommendations for Cardiovascular Clinical Trials During a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Brugts JJ, Daemen J, McFadden E, Tijssen J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for Cardiovascular Clinical Trials During a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2024-11-19T16:24:20Z</dcterms:created>
  <dcterms:modified xsi:type="dcterms:W3CDTF">2024-11-19T16:24:20Z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