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51880" ContentType="image/png"/>
  <Default Extension="07967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f04e8c721.78051880"/>
  <Relationship Id="rId3" Type="http://schemas.openxmlformats.org/officeDocument/2006/relationships/image" Target="../media/logo_673cbbf05fe0062.07967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Postulated Mechanisms" descr="Postulated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k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ulated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2024-11-19T16:25:20Z</dcterms:created>
  <dcterms:modified xsi:type="dcterms:W3CDTF">2024-11-19T16:25:20Z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