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7581738" ContentType="image/png"/>
  <Default Extension="85269287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03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be450d6b721.77581738"/>
  <Relationship Id="rId3" Type="http://schemas.openxmlformats.org/officeDocument/2006/relationships/image" Target="../media/logo_673cbe4512daf52.85269287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67150"/>
          <a:chOff x="9525" y="9525"/>
          <a:chExt cx="9229725" cy="3867150"/>
        </a:xfrm>
      </p:grpSpPr>
      <p:pic>
        <p:nvPicPr>
          <p:cNvPr id="1" name="Glossary of Terms" descr="Glossary of Term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105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achtiger P, Plymen CM, Pabari PA, Howard JP, Whinnett Z, Opoku F, Janering S, Faisal AA, Francis DP, Peters N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lossary of Term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2024-11-19T16:35:17Z</dcterms:created>
  <dcterms:modified xsi:type="dcterms:W3CDTF">2024-11-19T16:35:17Z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