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00956" ContentType="image/png"/>
  <Default Extension="50605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4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eee0d5ce21.66400956"/>
  <Relationship Id="rId3" Type="http://schemas.openxmlformats.org/officeDocument/2006/relationships/image" Target="../media/logo_673cceee1289b72.50605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Overview of External and Internal Sensors" descr="Overview of External and Internal Sens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htiger P, Plymen CM, Pabari PA, Howard JP, Whinnett Z, Opoku F, Janering S, Faisal AA, Francis DP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External and Internal Sens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2024-11-19T17:46:22Z</dcterms:created>
  <dcterms:modified xsi:type="dcterms:W3CDTF">2024-11-19T17:46:22Z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