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400956" ContentType="image/png"/>
  <Default Extension="506053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4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eee0d5ce21.66400956"/>
  <Relationship Id="rId3" Type="http://schemas.openxmlformats.org/officeDocument/2006/relationships/image" Target="../media/logo_673cceee1289b72.506053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52950"/>
          <a:chOff x="9525" y="9525"/>
          <a:chExt cx="9229725" cy="4552950"/>
        </a:xfrm>
      </p:grpSpPr>
      <p:pic>
        <p:nvPicPr>
          <p:cNvPr id="1" name="Overview of External and Internal Sensors" descr="Overview of External and Internal Sens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90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chtiger P, Plymen CM, Pabari PA, Howard JP, Whinnett Z, Opoku F, Janering S, Faisal AA, Francis DP, Peters N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External and Internal Sens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2024-11-19T17:46:22Z</dcterms:created>
  <dcterms:modified xsi:type="dcterms:W3CDTF">2024-11-19T17:46:22Z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