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641319" ContentType="image/png"/>
  <Default Extension="588910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5f7f78891.71641319"/>
  <Relationship Id="rId3" Type="http://schemas.openxmlformats.org/officeDocument/2006/relationships/image" Target="../media/logo_673cbe5f8541a42.588910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91325"/>
          <a:chOff x="9525" y="9525"/>
          <a:chExt cx="9229725" cy="6791325"/>
        </a:xfrm>
      </p:grpSpPr>
      <p:pic>
        <p:nvPicPr>
          <p:cNvPr id="1" name="Guideline-directed Medical Therapy" descr="Guideline-directed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29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el K, Barker CM, Lindenfel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-directed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2024-11-19T16:35:43Z</dcterms:created>
  <dcterms:modified xsi:type="dcterms:W3CDTF">2024-11-19T16:35:43Z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