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125261" ContentType="image/png"/>
  <Default Extension="980943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c2aee5b051.20125261"/>
  <Relationship Id="rId3" Type="http://schemas.openxmlformats.org/officeDocument/2006/relationships/image" Target="../media/logo_673cbc2b0bf9e52.980943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Impact of MitraClip on Heart Failure" descr="Impact of MitraClip o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el K, Barker CM, Lindenfel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MitraClip o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2024-11-19T16:26:19Z</dcterms:created>
  <dcterms:modified xsi:type="dcterms:W3CDTF">2024-11-19T16:26:19Z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