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175061" ContentType="image/png"/>
  <Default Extension="230125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f96b351601.20175061"/>
  <Relationship Id="rId3" Type="http://schemas.openxmlformats.org/officeDocument/2006/relationships/image" Target="../media/logo_673cbf96c5bcb52.230125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ntemporary Management of Secondary Mitral Regurgitation" descr="Contemporary Management of Secondary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el K, Barker CM, Lindenfel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mporary Management of Secondary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2024-11-19T16:40:54Z</dcterms:created>
  <dcterms:modified xsi:type="dcterms:W3CDTF">2024-11-19T16:40:54Z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